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6" r:id="rId2"/>
    <p:sldId id="308" r:id="rId3"/>
    <p:sldId id="288" r:id="rId4"/>
    <p:sldId id="289" r:id="rId5"/>
    <p:sldId id="290" r:id="rId6"/>
    <p:sldId id="291" r:id="rId7"/>
    <p:sldId id="292" r:id="rId8"/>
    <p:sldId id="293" r:id="rId9"/>
    <p:sldId id="294" r:id="rId10"/>
    <p:sldId id="295" r:id="rId11"/>
    <p:sldId id="296" r:id="rId12"/>
    <p:sldId id="297" r:id="rId13"/>
    <p:sldId id="298" r:id="rId14"/>
    <p:sldId id="299" r:id="rId15"/>
    <p:sldId id="300" r:id="rId16"/>
    <p:sldId id="301" r:id="rId17"/>
    <p:sldId id="302" r:id="rId18"/>
    <p:sldId id="303" r:id="rId19"/>
    <p:sldId id="318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4A860-D1F5-4C02-8E23-D45D41C2F710}" type="datetimeFigureOut">
              <a:rPr lang="en-AU" smtClean="0"/>
              <a:t>31/03/2021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751F1-6CB6-4CBE-A1B5-69281A6DBF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6947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4A860-D1F5-4C02-8E23-D45D41C2F710}" type="datetimeFigureOut">
              <a:rPr lang="en-AU" smtClean="0"/>
              <a:t>31/03/2021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751F1-6CB6-4CBE-A1B5-69281A6DBF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73790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4A860-D1F5-4C02-8E23-D45D41C2F710}" type="datetimeFigureOut">
              <a:rPr lang="en-AU" smtClean="0"/>
              <a:t>31/03/2021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751F1-6CB6-4CBE-A1B5-69281A6DBF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89230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4A860-D1F5-4C02-8E23-D45D41C2F710}" type="datetimeFigureOut">
              <a:rPr lang="en-AU" smtClean="0"/>
              <a:t>31/03/2021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751F1-6CB6-4CBE-A1B5-69281A6DBF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05801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4A860-D1F5-4C02-8E23-D45D41C2F710}" type="datetimeFigureOut">
              <a:rPr lang="en-AU" smtClean="0"/>
              <a:t>31/03/2021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751F1-6CB6-4CBE-A1B5-69281A6DBF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14179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4A860-D1F5-4C02-8E23-D45D41C2F710}" type="datetimeFigureOut">
              <a:rPr lang="en-AU" smtClean="0"/>
              <a:t>31/03/2021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751F1-6CB6-4CBE-A1B5-69281A6DBF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29572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4A860-D1F5-4C02-8E23-D45D41C2F710}" type="datetimeFigureOut">
              <a:rPr lang="en-AU" smtClean="0"/>
              <a:t>31/03/2021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751F1-6CB6-4CBE-A1B5-69281A6DBF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00051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4A860-D1F5-4C02-8E23-D45D41C2F710}" type="datetimeFigureOut">
              <a:rPr lang="en-AU" smtClean="0"/>
              <a:t>31/03/2021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751F1-6CB6-4CBE-A1B5-69281A6DBF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95304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4A860-D1F5-4C02-8E23-D45D41C2F710}" type="datetimeFigureOut">
              <a:rPr lang="en-AU" smtClean="0"/>
              <a:t>31/03/2021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751F1-6CB6-4CBE-A1B5-69281A6DBF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50860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4A860-D1F5-4C02-8E23-D45D41C2F710}" type="datetimeFigureOut">
              <a:rPr lang="en-AU" smtClean="0"/>
              <a:t>31/03/2021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751F1-6CB6-4CBE-A1B5-69281A6DBF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9536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4A860-D1F5-4C02-8E23-D45D41C2F710}" type="datetimeFigureOut">
              <a:rPr lang="en-AU" smtClean="0"/>
              <a:t>31/03/2021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751F1-6CB6-4CBE-A1B5-69281A6DBF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53792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4A860-D1F5-4C02-8E23-D45D41C2F710}" type="datetimeFigureOut">
              <a:rPr lang="en-AU" smtClean="0"/>
              <a:t>31/03/2021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A751F1-6CB6-4CBE-A1B5-69281A6DBF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87679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1.wdp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3.wdp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5.wdp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8.wdp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7.wdp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microsoft.com/office/2007/relationships/hdphoto" Target="../media/hdphoto9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5759" y="-13952"/>
            <a:ext cx="91697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Joseph Hung\Pictures\tai lieu tu Hp 07-10-17\Pictures\hinh cut\chua rua chan 2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96428"/>
            <a:ext cx="8991600" cy="399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64962"/>
            <a:ext cx="900166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Holy Thursday </a:t>
            </a:r>
          </a:p>
          <a:p>
            <a:pPr algn="ctr"/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Evening Mass of the Lord's Supper</a:t>
            </a:r>
          </a:p>
        </p:txBody>
      </p:sp>
      <p:sp>
        <p:nvSpPr>
          <p:cNvPr id="5" name="Rectangle 4"/>
          <p:cNvSpPr/>
          <p:nvPr/>
        </p:nvSpPr>
        <p:spPr>
          <a:xfrm>
            <a:off x="228600" y="1134991"/>
            <a:ext cx="8610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A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A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A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Tiệc</a:t>
            </a:r>
            <a:r>
              <a:rPr lang="en-A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Ly </a:t>
            </a:r>
            <a:r>
              <a:rPr lang="en-AU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A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00" y="5715000"/>
            <a:ext cx="6477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600" dirty="0">
                <a:solidFill>
                  <a:schemeClr val="bg1"/>
                </a:solidFill>
              </a:rPr>
              <a:t>01/04/2021</a:t>
            </a:r>
          </a:p>
          <a:p>
            <a:pPr algn="ctr"/>
            <a:r>
              <a:rPr lang="en-US" sz="2000" dirty="0" err="1">
                <a:solidFill>
                  <a:schemeClr val="bg1"/>
                </a:solidFill>
              </a:rPr>
              <a:t>Hùng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Phương</a:t>
            </a:r>
            <a:r>
              <a:rPr lang="en-US" sz="2000" dirty="0">
                <a:solidFill>
                  <a:schemeClr val="bg1"/>
                </a:solidFill>
              </a:rPr>
              <a:t> &amp; Thanh </a:t>
            </a:r>
            <a:r>
              <a:rPr lang="en-US" sz="2000" dirty="0" err="1">
                <a:solidFill>
                  <a:schemeClr val="bg1"/>
                </a:solidFill>
              </a:rPr>
              <a:t>Quảng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thực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hiện</a:t>
            </a:r>
            <a:endParaRPr lang="en-A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295086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00794" y="3151508"/>
            <a:ext cx="314103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dirty="0"/>
              <a:t> </a:t>
            </a:r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Đức Giê-su trả lời: "Việc Thầy làm, bây giờ anh chưa hiểu, nhưng sau này anh sẽ hiểu."</a:t>
            </a:r>
            <a:endParaRPr lang="en-AU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8637" y="104520"/>
            <a:ext cx="333324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Jesus answered, ‘At the moment you do not know what I am doing, but later you will understand.’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26" y="3645025"/>
            <a:ext cx="5689645" cy="321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364" y="-22786"/>
            <a:ext cx="5600790" cy="3162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87969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44008" y="2796213"/>
            <a:ext cx="4473471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dirty="0">
                <a:solidFill>
                  <a:srgbClr val="0070C0"/>
                </a:solidFill>
              </a:rPr>
              <a:t> </a:t>
            </a:r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 Phêrô lại thưa: "Thầy mà rửa chân cho con, không đời nào con chịu đâu!" Đức Giêsu đáp: "Nếu Thầy không rửa cho anh, anh sẽ chẳng được chung phần với Thầy." </a:t>
            </a:r>
            <a:endParaRPr lang="en-AU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1820" y="116632"/>
            <a:ext cx="390813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‘Never!’ said Peter. ‘You shall never wash my feet.’ Jesus replied, ‘If I do not wash you, you can have nothing in common with me.’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35501"/>
            <a:ext cx="4644009" cy="2622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3" y="0"/>
            <a:ext cx="5004048" cy="2825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44774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58764" y="3287446"/>
            <a:ext cx="351163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 Simôn Phêrô liền thưa: </a:t>
            </a:r>
            <a:endParaRPr lang="en-US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"Vậy, thưa Thầy, xin cứ rửa, </a:t>
            </a:r>
            <a:endParaRPr lang="en-US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 những chân, mà cả tay và đầu con nữa." </a:t>
            </a:r>
            <a:endParaRPr lang="en-AU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7504" y="67678"/>
            <a:ext cx="36004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‘Then, Lord,’ said Simon Peter, </a:t>
            </a:r>
          </a:p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‘not only my feet, but my hands and my head as well!’ 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9" y="3794472"/>
            <a:ext cx="5424997" cy="3063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382" y="0"/>
            <a:ext cx="5434618" cy="306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89489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4842115"/>
            <a:ext cx="871296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Đức Giêsu bảo ông: "Ai đã tắm rồi, </a:t>
            </a:r>
            <a:endParaRPr lang="en-US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 không cần phải rửa nữa; toàn thân người ấy đã sạch. Về phần anh em, anh em đã sạch, nhưng không phải tất cả đâu!"</a:t>
            </a:r>
            <a:endParaRPr lang="en-AU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36004" y="0"/>
            <a:ext cx="89284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Jesus said, ‘No one who has taken a bath needs washing, he is clean all over.</a:t>
            </a:r>
          </a:p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You too are clean, though not all of you are.’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580" y="1500007"/>
            <a:ext cx="5955433" cy="336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6100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652120" y="3656062"/>
            <a:ext cx="3415680" cy="31338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Thật vậy, Người biết ai sẽ nộp Người, nên mới nói: "Không phải tất cả anh em đều sạch."</a:t>
            </a:r>
            <a:endParaRPr lang="en-AU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9512" y="116632"/>
            <a:ext cx="273630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 knew who was going to betray him, that was why he said, ‘though not all of you are.’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298" y="0"/>
            <a:ext cx="6199702" cy="3501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72" y="3694921"/>
            <a:ext cx="5656891" cy="3194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91126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78734" y="5105400"/>
            <a:ext cx="92026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 rửa chân cho các môn đệ xong, Đức Giêsu mặc áo vào, về chỗ và nói: "Anh em có hiểu 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</a:t>
            </a:r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việc Thầy mới làm cho anh em không? </a:t>
            </a:r>
            <a:endParaRPr lang="en-AU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58606" y="0"/>
            <a:ext cx="92026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he had washed their feet and put on his clothes again he went back to the table. ‘Do you understand’ he said ‘what I have done to you?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217" y="1509117"/>
            <a:ext cx="6336704" cy="3578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49055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5712113"/>
            <a:ext cx="87849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 em gọi Thầy là 'Thầy', là 'Chúa', điều đó phải lắm, vì quả thật, Thầy là Thầy, là Chúa. </a:t>
            </a:r>
            <a:endParaRPr lang="en-AU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3528" y="0"/>
            <a:ext cx="86409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call me Master and Lord, </a:t>
            </a:r>
          </a:p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rightly; so I am.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97" y="1077218"/>
            <a:ext cx="8129464" cy="459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07059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0304" y="5274388"/>
            <a:ext cx="87849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 err="1">
                <a:solidFill>
                  <a:srgbClr val="0070C0"/>
                </a:solidFill>
              </a:rPr>
              <a:t>V</a:t>
            </a:r>
            <a:r>
              <a:rPr lang="en-AU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ậy</a:t>
            </a:r>
            <a:r>
              <a:rPr lang="en-AU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AU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nếu</a:t>
            </a:r>
            <a:r>
              <a:rPr lang="en-AU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</a:t>
            </a:r>
            <a:r>
              <a:rPr lang="en-AU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AU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Chúa</a:t>
            </a:r>
            <a:r>
              <a:rPr lang="en-AU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AU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AU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</a:t>
            </a:r>
            <a:r>
              <a:rPr lang="en-AU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AU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</a:t>
            </a:r>
            <a:r>
              <a:rPr lang="en-AU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còn</a:t>
            </a:r>
            <a:r>
              <a:rPr lang="en-AU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rửa</a:t>
            </a:r>
            <a:r>
              <a:rPr lang="en-AU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chân</a:t>
            </a:r>
            <a:r>
              <a:rPr lang="en-AU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AU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lang="en-AU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AU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AU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</a:t>
            </a:r>
            <a:r>
              <a:rPr lang="en-AU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lang="en-AU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AU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cũng</a:t>
            </a:r>
            <a:r>
              <a:rPr lang="en-AU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phải</a:t>
            </a:r>
            <a:r>
              <a:rPr lang="en-AU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en-AU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rửa</a:t>
            </a:r>
            <a:r>
              <a:rPr lang="en-AU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chân</a:t>
            </a:r>
            <a:r>
              <a:rPr lang="en-AU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AU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nhau</a:t>
            </a:r>
            <a:r>
              <a:rPr lang="en-AU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 </a:t>
            </a:r>
          </a:p>
        </p:txBody>
      </p:sp>
      <p:sp>
        <p:nvSpPr>
          <p:cNvPr id="3" name="Rectangle 2"/>
          <p:cNvSpPr/>
          <p:nvPr/>
        </p:nvSpPr>
        <p:spPr>
          <a:xfrm>
            <a:off x="141668" y="0"/>
            <a:ext cx="87785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 I, then, the Lord and Master, have washed your feet, you should wash each other’s feet. 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143000"/>
            <a:ext cx="7088628" cy="400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92292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5691621"/>
            <a:ext cx="87129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dirty="0"/>
              <a:t> </a:t>
            </a:r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 đã nêu gương cho anh em, để anh em cũng làm như Thầy đã làm cho anh em… </a:t>
            </a:r>
            <a:endParaRPr lang="en-AU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3072" y="116632"/>
            <a:ext cx="886342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have given you an example so that you may copy what I have done to you…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61992"/>
            <a:ext cx="7917160" cy="4470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47819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light sk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14" y="0"/>
            <a:ext cx="916975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775952"/>
            <a:ext cx="37909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Hung Doan\Pictures\hinh cut\tiec ly 4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53" y="2145338"/>
            <a:ext cx="8810625" cy="448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" y="7937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Holy Thursday </a:t>
            </a:r>
          </a:p>
          <a:p>
            <a:pPr algn="ctr"/>
            <a:r>
              <a:rPr lang="en-AU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Evening Mass of the Lord's Supper</a:t>
            </a:r>
          </a:p>
        </p:txBody>
      </p:sp>
      <p:sp>
        <p:nvSpPr>
          <p:cNvPr id="10" name="Rectangle 9"/>
          <p:cNvSpPr/>
          <p:nvPr/>
        </p:nvSpPr>
        <p:spPr>
          <a:xfrm>
            <a:off x="275168" y="1101188"/>
            <a:ext cx="85640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A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A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A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Tiệc</a:t>
            </a:r>
            <a:r>
              <a:rPr lang="en-A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Ly </a:t>
            </a:r>
            <a:r>
              <a:rPr lang="en-AU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A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33800" y="6109617"/>
            <a:ext cx="24128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600"/>
              <a:t>01/04/2021</a:t>
            </a:r>
            <a:endParaRPr lang="en-AU" sz="3600" dirty="0"/>
          </a:p>
        </p:txBody>
      </p:sp>
    </p:spTree>
    <p:extLst>
      <p:ext uri="{BB962C8B-B14F-4D97-AF65-F5344CB8AC3E}">
        <p14:creationId xmlns:p14="http://schemas.microsoft.com/office/powerpoint/2010/main" val="41876599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Hung Doan\Pictures\hinh cut\chua rua chan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151" y="2590800"/>
            <a:ext cx="5672531" cy="426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Joseph Hung\Pictures\tai lieu tu Hp 07-10-17\Pictures\hinh cut\bible john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66" y="3436189"/>
            <a:ext cx="2954819" cy="2030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6200" y="3766868"/>
            <a:ext cx="3623734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Gospel</a:t>
            </a:r>
          </a:p>
          <a:p>
            <a:pPr algn="ctr"/>
            <a:r>
              <a:rPr lang="en-A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John</a:t>
            </a:r>
          </a:p>
          <a:p>
            <a:pPr algn="ctr"/>
            <a:r>
              <a:rPr lang="en-A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13:1-15</a:t>
            </a:r>
          </a:p>
          <a:p>
            <a:pPr algn="ctr"/>
            <a:r>
              <a:rPr lang="en-AU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AU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AU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AU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AU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AU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Gioan</a:t>
            </a:r>
            <a:endParaRPr lang="en-AU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AU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13:1-15</a:t>
            </a:r>
          </a:p>
        </p:txBody>
      </p:sp>
      <p:pic>
        <p:nvPicPr>
          <p:cNvPr id="7" name="Picture 2" descr="C:\Users\Joseph Hung\Pictures\tai lieu tu Hp 07-10-17\Pictures\hinh cut\phuc am\chua rua chan 3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94" y="0"/>
            <a:ext cx="4097760" cy="3461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1880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4054" y="116632"/>
            <a:ext cx="86409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 was before the festival of the Passover, and Jesus knew that the hour had come for him to pass from this world to the Father. </a:t>
            </a:r>
            <a:endParaRPr lang="en-A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5679" y="5288340"/>
            <a:ext cx="89631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Trước lễ Vượt Qua, Đức Giê-su biết giờ 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</a:t>
            </a:r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 Người đã đến, giờ phải bỏ thế gian 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</a:t>
            </a:r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 về với Chúa Cha. </a:t>
            </a:r>
            <a:endParaRPr lang="en-AU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28639"/>
            <a:ext cx="6480720" cy="3659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41429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76200" y="-2875"/>
            <a:ext cx="9296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 had always loved those who were his                     in the world, but now he showed                                        how perfect his love was. </a:t>
            </a:r>
          </a:p>
        </p:txBody>
      </p:sp>
      <p:sp>
        <p:nvSpPr>
          <p:cNvPr id="3" name="Rectangle 2"/>
          <p:cNvSpPr/>
          <p:nvPr/>
        </p:nvSpPr>
        <p:spPr>
          <a:xfrm>
            <a:off x="-102079" y="5638800"/>
            <a:ext cx="9448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 vẫn yêu thương những kẻ thuộc về mình còn ở thế gian, và Người yêu thương họ đến cùng.</a:t>
            </a:r>
            <a:endParaRPr lang="en-AU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486" y="1662173"/>
            <a:ext cx="6873027" cy="3881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30406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5696886"/>
            <a:ext cx="87849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dirty="0"/>
              <a:t> </a:t>
            </a:r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 quỷ đã gieo vào lòng Giu-đa, 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</a:t>
            </a:r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ông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Simôn Ítcariốt, ý định nộp Đức Giêsu.</a:t>
            </a:r>
            <a:endParaRPr lang="en-AU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5536" y="-2146"/>
            <a:ext cx="85689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They were at supper, and the devil had already put it into the mind of Judas Iscariot son of Simon, to betray him.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40375"/>
            <a:ext cx="7164288" cy="4045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5688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5183683"/>
            <a:ext cx="85689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Đức Giêsu biết rằng: Chúa Cha đã giao phó mọi sự trong tay Người, Người bởi Thiên Chúa mà đến, và sắp trở về cùng Thiên Chúa,</a:t>
            </a:r>
            <a:endParaRPr lang="en-AU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7504" y="116632"/>
            <a:ext cx="88569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Jesus knew that the Father had put everything into his hands, and that he had come from God and was returning to God,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934" y="1660117"/>
            <a:ext cx="6185248" cy="3492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57850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0064" y="5638800"/>
            <a:ext cx="89797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dirty="0"/>
              <a:t> </a:t>
            </a:r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nên trong một bữa ăn, Người đứng dậy, rời bàn ăn, cởi áo ngoài ra, và lấy khăn mà thắt lưng.</a:t>
            </a:r>
            <a:endParaRPr lang="en-AU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878" y="0"/>
            <a:ext cx="911812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he got up from table, removed </a:t>
            </a:r>
          </a:p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his outer garment and, taking a towel, </a:t>
            </a:r>
          </a:p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wrapped it round his waist;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69660"/>
            <a:ext cx="7000181" cy="395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37900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16938" y="3124200"/>
            <a:ext cx="313236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 Đức Giêsu đổ nước vào chậu, bắt đầu rửa chân cho các môn đệ và lấy khăn thắt lưng mà lau.</a:t>
            </a:r>
            <a:endParaRPr lang="en-AU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8138" y="0"/>
            <a:ext cx="374441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 then poured water into a basin and began to wash the disciples’ feet and to wipe them with the towel he was wearing.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" y="3494613"/>
            <a:ext cx="5933728" cy="3350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383" y="0"/>
            <a:ext cx="5434617" cy="306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32206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07102" y="3384376"/>
            <a:ext cx="373465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Vậy, Người đến chỗ ông Simôn Phêrô, ông liền thưa với Người: "Thưa Thầy! Thầy mà </a:t>
            </a:r>
            <a:endParaRPr lang="en-US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 rửa chân </a:t>
            </a:r>
            <a:endParaRPr lang="en-US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 con sao?" </a:t>
            </a:r>
            <a:endParaRPr lang="en-AU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4546" y="116632"/>
            <a:ext cx="268926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 came to Simon Peter, who said to him, ‘Lord, are you going to wash my feet?’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834" y="0"/>
            <a:ext cx="5993166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93660"/>
            <a:ext cx="5307102" cy="2996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42681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850</TotalTime>
  <Words>892</Words>
  <Application>Microsoft Office PowerPoint</Application>
  <PresentationFormat>On-screen Show (4:3)</PresentationFormat>
  <Paragraphs>58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 Hung</dc:creator>
  <cp:lastModifiedBy>An Dang</cp:lastModifiedBy>
  <cp:revision>31</cp:revision>
  <dcterms:created xsi:type="dcterms:W3CDTF">2017-11-25T22:42:21Z</dcterms:created>
  <dcterms:modified xsi:type="dcterms:W3CDTF">2021-03-31T09:48:17Z</dcterms:modified>
</cp:coreProperties>
</file>